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84" r:id="rId5"/>
    <p:sldId id="285" r:id="rId6"/>
    <p:sldId id="286" r:id="rId7"/>
    <p:sldId id="287" r:id="rId8"/>
    <p:sldId id="290" r:id="rId9"/>
    <p:sldId id="29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94" y="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slov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ersev.ru/slovo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slu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70C0"/>
                </a:solidFill>
              </a:rPr>
              <a:t>Экспериментальные исследования </a:t>
            </a:r>
            <a:r>
              <a:rPr lang="kk-KZ" b="1" dirty="0" smtClean="0">
                <a:solidFill>
                  <a:srgbClr val="0070C0"/>
                </a:solidFill>
              </a:rPr>
              <a:t>памяти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oi\Desktop\УМКД2018\Психология памяти и внимания\УМКД Психология памяти и внимания\память\385f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60848"/>
            <a:ext cx="5544616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88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Исследования памяти.</a:t>
            </a:r>
          </a:p>
          <a:p>
            <a:r>
              <a:rPr lang="ru-RU" dirty="0" smtClean="0"/>
              <a:t>Методы </a:t>
            </a:r>
            <a:r>
              <a:rPr lang="ru-RU" dirty="0"/>
              <a:t>исследования свойств различных видов </a:t>
            </a:r>
            <a:r>
              <a:rPr lang="ru-RU" dirty="0" smtClean="0"/>
              <a:t>памяти.</a:t>
            </a:r>
          </a:p>
          <a:p>
            <a:r>
              <a:rPr lang="ru-RU" dirty="0"/>
              <a:t>Методы определения типов </a:t>
            </a:r>
            <a:r>
              <a:rPr lang="ru-RU" dirty="0" smtClean="0"/>
              <a:t>памяти.</a:t>
            </a:r>
            <a:endParaRPr lang="kk-KZ" dirty="0" smtClean="0"/>
          </a:p>
          <a:p>
            <a:r>
              <a:rPr lang="kk-KZ" dirty="0" smtClean="0"/>
              <a:t>Методы </a:t>
            </a:r>
            <a:r>
              <a:rPr lang="kk-KZ" dirty="0"/>
              <a:t>исследования непроизвольной памяти. </a:t>
            </a:r>
            <a:endParaRPr lang="kk-KZ" dirty="0" smtClean="0"/>
          </a:p>
          <a:p>
            <a:r>
              <a:rPr lang="kk-KZ" dirty="0" smtClean="0"/>
              <a:t>Методы </a:t>
            </a:r>
            <a:r>
              <a:rPr lang="kk-KZ" dirty="0"/>
              <a:t>определения индекса кратковременной памяти. </a:t>
            </a:r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37194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Экспериментальные </a:t>
            </a:r>
            <a:r>
              <a:rPr lang="ru-RU" dirty="0"/>
              <a:t>методы исследования памяти начали применять в конце XIX в. </a:t>
            </a:r>
            <a:endParaRPr lang="ru-RU" dirty="0" smtClean="0"/>
          </a:p>
          <a:p>
            <a:r>
              <a:rPr lang="ru-RU" dirty="0" smtClean="0"/>
              <a:t>Основоположник </a:t>
            </a:r>
            <a:r>
              <a:rPr lang="ru-RU" dirty="0"/>
              <a:t>экспериментального изучения памяти немецкий психолог Г. </a:t>
            </a:r>
            <a:r>
              <a:rPr lang="ru-RU" dirty="0" err="1"/>
              <a:t>Эббингауз</a:t>
            </a:r>
            <a:r>
              <a:rPr lang="ru-RU" dirty="0"/>
              <a:t> опубликовал первое экспериментальное исследование памяти в 1885г. </a:t>
            </a:r>
            <a:endParaRPr lang="ru-RU" dirty="0" smtClean="0"/>
          </a:p>
          <a:p>
            <a:r>
              <a:rPr lang="ru-RU" dirty="0" err="1" smtClean="0"/>
              <a:t>Эббингаузу</a:t>
            </a:r>
            <a:r>
              <a:rPr lang="ru-RU" dirty="0"/>
              <a:t>, Мюллеру, А. </a:t>
            </a:r>
            <a:r>
              <a:rPr lang="ru-RU" dirty="0" err="1"/>
              <a:t>Пильцеккеру</a:t>
            </a:r>
            <a:r>
              <a:rPr lang="ru-RU" dirty="0"/>
              <a:t> </a:t>
            </a:r>
            <a:r>
              <a:rPr lang="ru-RU" dirty="0" smtClean="0"/>
              <a:t>принадлежит </a:t>
            </a:r>
            <a:r>
              <a:rPr lang="ru-RU" dirty="0"/>
              <a:t>разработка методов исследования процессов заучивания и сохранения, получивших название классических.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ним относятся: метод измерения объема непосредственной памяти,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удержанных членов ряда,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заучивания,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удачных (или свободных) ответов,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тождественных рядов,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последовательного воспроизведения,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сбережения.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36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конце XIX - начале XX в. психологи, занимавшиеся изучением памяти, стремились подобрать для своих исследований такой материал, который по трудности был бы однороден для всех испытуемых, минимально связан с их прежним опытом, почти не вызывал никаких ассоциаций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Немецкие психологи Г. Мюллер и Ф. Шуман (1893) внесли ограничения в подбор слогов для исследований памяти.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считали, что бессмысленные слоги, сведенные в ряды, могут отличаться по трудности, т.е. не быть однородным экспериментальным материалом. 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dirty="0"/>
              <a:t>, например, два соседних в ряде слога легкие для запоминания, если имеют одинаковую начальную и конечную согласную, а также одинаковую гласную, легко рифмуются или образуют какое-либо </a:t>
            </a:r>
            <a:r>
              <a:rPr lang="ru-RU" dirty="0">
                <a:hlinkClick r:id="rId2" tooltip="Слово - лексическая единица языка"/>
              </a:rPr>
              <a:t>слово</a:t>
            </a:r>
            <a:r>
              <a:rPr lang="ru-RU" dirty="0"/>
              <a:t> (</a:t>
            </a:r>
            <a:r>
              <a:rPr lang="ru-RU" dirty="0" err="1"/>
              <a:t>сун-дук</a:t>
            </a:r>
            <a:r>
              <a:rPr lang="ru-RU" dirty="0"/>
              <a:t>) и т.п.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мнению авторов, нельзя использовать слоги, трудные для произнесения (</a:t>
            </a:r>
            <a:r>
              <a:rPr lang="ru-RU" dirty="0" err="1"/>
              <a:t>гюв</a:t>
            </a:r>
            <a:r>
              <a:rPr lang="ru-RU" dirty="0"/>
              <a:t> - </a:t>
            </a:r>
            <a:r>
              <a:rPr lang="ru-RU" dirty="0" err="1"/>
              <a:t>цир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533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619268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настоящее время при составлении рядов бессмысленных слогов учитываются следующие правила.</a:t>
            </a:r>
          </a:p>
          <a:p>
            <a:r>
              <a:rPr lang="ru-RU" dirty="0"/>
              <a:t>Слог составляется из двух согласных букв, между которыми находится гласная.</a:t>
            </a:r>
          </a:p>
          <a:p>
            <a:r>
              <a:rPr lang="ru-RU" dirty="0"/>
              <a:t>Слог не должен представлять собой осмысленное </a:t>
            </a:r>
            <a:r>
              <a:rPr lang="ru-RU" dirty="0">
                <a:hlinkClick r:id="rId2" tooltip="Слово - лексическая единица языка"/>
              </a:rPr>
              <a:t>слово</a:t>
            </a:r>
            <a:r>
              <a:rPr lang="ru-RU" dirty="0"/>
              <a:t> (например, вес, сон и т.п.).</a:t>
            </a:r>
          </a:p>
          <a:p>
            <a:r>
              <a:rPr lang="ru-RU" dirty="0"/>
              <a:t>Два соседних слога не должны образовывать </a:t>
            </a:r>
            <a:r>
              <a:rPr lang="ru-RU" dirty="0">
                <a:hlinkClick r:id="rId2" tooltip="Слово - лексическая единица языка"/>
              </a:rPr>
              <a:t>слово</a:t>
            </a:r>
            <a:r>
              <a:rPr lang="ru-RU" dirty="0"/>
              <a:t>.</a:t>
            </a:r>
          </a:p>
          <a:p>
            <a:r>
              <a:rPr lang="ru-RU" dirty="0"/>
              <a:t>Нельзя использовать слоги, трудные для произношения.</a:t>
            </a:r>
          </a:p>
          <a:p>
            <a:r>
              <a:rPr lang="ru-RU" dirty="0"/>
              <a:t>Одна и та же согласная может быть первой буквой слога только один раз в ряду.</a:t>
            </a:r>
          </a:p>
          <a:p>
            <a:r>
              <a:rPr lang="ru-RU" dirty="0"/>
              <a:t>Одна и та же согласная может быть последней буквой слога только один раз в ряду.</a:t>
            </a:r>
          </a:p>
          <a:p>
            <a:r>
              <a:rPr lang="ru-RU" dirty="0"/>
              <a:t>Одна и та же гласная (и согласная) не должна повторяться чаще, чем один раз, в пределах любых соседних четырех слогов.</a:t>
            </a:r>
          </a:p>
          <a:p>
            <a:r>
              <a:rPr lang="ru-RU" dirty="0"/>
              <a:t>Следует избегать расположения согласных между слогами и в пределах одного слога в алфавитном порядке.</a:t>
            </a:r>
          </a:p>
          <a:p>
            <a:endParaRPr lang="ru-RU" dirty="0"/>
          </a:p>
        </p:txBody>
      </p:sp>
      <p:pic>
        <p:nvPicPr>
          <p:cNvPr id="6" name="Picture 2" descr="C:\Users\moi\Desktop\УМКД2018\Психология памяти и внимания\УМКД Психология памяти и внимания\память\image0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836712"/>
            <a:ext cx="3924300" cy="4836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9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3"/>
            <a:ext cx="8229600" cy="3384376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При использовании цифрового материала в исследованиях памяти нужно иметь в виду следующие основные правила:</a:t>
            </a:r>
          </a:p>
          <a:p>
            <a:r>
              <a:rPr lang="ru-RU" dirty="0"/>
              <a:t>На протяжении всего исследования придерживаться одного и того же типа раздражителей (например, только двузначные или только трехзначные числа).</a:t>
            </a:r>
          </a:p>
          <a:p>
            <a:r>
              <a:rPr lang="ru-RU" dirty="0"/>
              <a:t>Нельзя повторять в одном и том же ряду одно и то же число несколько раз (исключая случаи, когда этого требует специальная задача эксперимента).</a:t>
            </a:r>
          </a:p>
          <a:p>
            <a:r>
              <a:rPr lang="ru-RU" dirty="0"/>
              <a:t>Нельзя применять нуль.</a:t>
            </a:r>
          </a:p>
          <a:p>
            <a:r>
              <a:rPr lang="ru-RU" dirty="0"/>
              <a:t>Следует избегать расположения чисел в каком-нибудь натуральном ряду (например, 23-25-27-29 и т.п.).</a:t>
            </a:r>
          </a:p>
          <a:p>
            <a:r>
              <a:rPr lang="ru-RU" dirty="0"/>
              <a:t>Избегать сочетаний чисел, напоминающих известные исторические даты (например, 1812, 1945).</a:t>
            </a:r>
          </a:p>
          <a:p>
            <a:endParaRPr lang="ru-RU" dirty="0"/>
          </a:p>
        </p:txBody>
      </p:sp>
      <p:pic>
        <p:nvPicPr>
          <p:cNvPr id="4099" name="Picture 3" descr="C:\Users\moi\Desktop\УМКД2018\Психология памяти и внимания\УМКД Психология памяти и внимания\память\image0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638" y="3501008"/>
            <a:ext cx="275272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5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При использовании в качестве материала исследования связных текстов в прозе или стихах обычно исходят из того, что автор большого стихотворного или прозаического произведения на всем его протяжении дает материал приблизительно одинакового уровня трудности.</a:t>
            </a:r>
          </a:p>
          <a:p>
            <a:r>
              <a:rPr lang="ru-RU" dirty="0"/>
              <a:t>В исследованиях памяти экспериментальный материал может предъявляться зрительно или на </a:t>
            </a:r>
            <a:r>
              <a:rPr lang="ru-RU" dirty="0">
                <a:hlinkClick r:id="rId2" tooltip="Слух - способность человека с помощью ушей воспринимать звуки и ориентироваться по ним в окружающей среде"/>
              </a:rPr>
              <a:t>слух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Кроме </a:t>
            </a:r>
            <a:r>
              <a:rPr lang="ru-RU" dirty="0"/>
              <a:t>того, возможны различные модификации этих двух основных способов: зрительно-</a:t>
            </a:r>
            <a:r>
              <a:rPr lang="ru-RU" dirty="0" err="1"/>
              <a:t>слухо</a:t>
            </a:r>
            <a:r>
              <a:rPr lang="ru-RU" dirty="0"/>
              <a:t>-моторный и зрительно-моторный (одновременно со зрительным предъявлением материала испытуемый читает его в</a:t>
            </a:r>
            <a:r>
              <a:rPr lang="ru-RU" dirty="0">
                <a:hlinkClick r:id="rId2" tooltip="Слух - способность человека с помощью ушей воспринимать звуки и ориентироваться по ним в окружающей среде"/>
              </a:rPr>
              <a:t>слух</a:t>
            </a:r>
            <a:r>
              <a:rPr lang="ru-RU" dirty="0"/>
              <a:t> или про себя), зрительно-слуховой (одновременно со зрительным предъявлением материала его читает в</a:t>
            </a:r>
            <a:r>
              <a:rPr lang="ru-RU" dirty="0">
                <a:hlinkClick r:id="rId2" tooltip="Слух - способность человека с помощью ушей воспринимать звуки и ориентироваться по ним в окружающей среде"/>
              </a:rPr>
              <a:t>слух</a:t>
            </a:r>
            <a:r>
              <a:rPr lang="ru-RU" dirty="0"/>
              <a:t> экспериментатор)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9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r>
              <a:rPr lang="ru-RU" dirty="0"/>
              <a:t>Для исследования памяти может использоваться специальная аппаратура: мнемометры и </a:t>
            </a:r>
            <a:r>
              <a:rPr lang="ru-RU" dirty="0" err="1"/>
              <a:t>мнемотахистоскопы</a:t>
            </a:r>
            <a:r>
              <a:rPr lang="ru-RU" dirty="0"/>
              <a:t> различных конструкций, позволяющие точно дозировать время экспозиции стимулов и интервалы между экспозициями. </a:t>
            </a:r>
          </a:p>
          <a:p>
            <a:r>
              <a:rPr lang="ru-RU" dirty="0"/>
              <a:t>Вместе с тем широко применяются и так называемые </a:t>
            </a:r>
            <a:r>
              <a:rPr lang="ru-RU" dirty="0" err="1"/>
              <a:t>безаппаратурные</a:t>
            </a:r>
            <a:r>
              <a:rPr lang="ru-RU" dirty="0"/>
              <a:t> методики при строгом соблюдении условий эксперимента, четкой подборке и дозировке экспериментального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80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8455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461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Экспериментальные исследования памяти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moi</dc:creator>
  <cp:lastModifiedBy>moi</cp:lastModifiedBy>
  <cp:revision>50</cp:revision>
  <dcterms:created xsi:type="dcterms:W3CDTF">2017-10-29T13:15:20Z</dcterms:created>
  <dcterms:modified xsi:type="dcterms:W3CDTF">2017-10-29T15:53:24Z</dcterms:modified>
</cp:coreProperties>
</file>